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95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310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3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8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891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8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4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443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15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77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7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36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98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27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27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02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DFDE9-4AD2-4F10-AA0A-F4CFFE149CDA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813B0B-A10F-45D3-9402-21FA678130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54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</a:rPr>
              <a:t>Обласна акція «Бібліотечне подвір’я: я, фасад  і міні-сад»</a:t>
            </a:r>
            <a:endParaRPr lang="uk-UA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883D1C"/>
                </a:solidFill>
              </a:rPr>
              <a:t>Бібліотека-філія </a:t>
            </a:r>
            <a:r>
              <a:rPr lang="uk-UA" sz="2800" b="1" dirty="0" err="1" smtClean="0">
                <a:solidFill>
                  <a:srgbClr val="883D1C"/>
                </a:solidFill>
              </a:rPr>
              <a:t>с.Перерив</a:t>
            </a:r>
            <a:r>
              <a:rPr lang="uk-UA" sz="2800" b="1" dirty="0" smtClean="0">
                <a:solidFill>
                  <a:srgbClr val="883D1C"/>
                </a:solidFill>
              </a:rPr>
              <a:t> Коломийської ЦБС</a:t>
            </a:r>
            <a:endParaRPr lang="uk-UA" sz="2800" b="1" dirty="0">
              <a:solidFill>
                <a:srgbClr val="883D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Обласна акція </a:t>
            </a:r>
            <a:b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«Бібліотечне подвір’я: я, фасад і міні-сад»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Вважаю покликання це є моє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Бо дуже люблю я «подвір’я» своє.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52" y="3115057"/>
            <a:ext cx="4039616" cy="3029712"/>
          </a:xfrm>
          <a:prstGeom prst="rect">
            <a:avLst/>
          </a:prstGeom>
        </p:spPr>
      </p:pic>
      <p:pic>
        <p:nvPicPr>
          <p:cNvPr id="6" name="Рисунок 5" descr="DSC_053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18358" r="12177" b="4107"/>
          <a:stretch/>
        </p:blipFill>
        <p:spPr bwMode="auto">
          <a:xfrm>
            <a:off x="5846064" y="3115057"/>
            <a:ext cx="2313430" cy="3029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78" y="3115057"/>
            <a:ext cx="2255520" cy="30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Обласна акція </a:t>
            </a: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Бібліотечне подвір’я: я, </a:t>
            </a: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</a:rPr>
              <a:t>фасад </a:t>
            </a: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і міні-сад»</a:t>
            </a:r>
            <a:endParaRPr lang="uk-UA" sz="36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У рідному краю бібліотеку маю</a:t>
            </a:r>
          </a:p>
          <a:p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Про неї завжди і усюди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Я</a:t>
            </a:r>
            <a:r>
              <a:rPr lang="uk-UA" dirty="0" smtClean="0"/>
              <a:t> дбаю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2" name="Рисунок 11" descr="DSC_060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43" y="3124200"/>
            <a:ext cx="4313873" cy="283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6" y="3212593"/>
            <a:ext cx="2281428" cy="3041904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 rot="3343431">
            <a:off x="8978939" y="2660095"/>
            <a:ext cx="258502" cy="1092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6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Обласна акція </a:t>
            </a:r>
            <a:b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«Бібліотечне подвір’я: я, фасад і міні-сад»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Подвір’я велике, затишне, просторе</a:t>
            </a: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Читати збігаються діти зі школи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3041904"/>
            <a:ext cx="4206240" cy="3154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3010408"/>
            <a:ext cx="2389632" cy="31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Обласна акція </a:t>
            </a:r>
            <a:b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«Бібліотечне подвір’я: я, фасад і міні-сад»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uk-UA" dirty="0" smtClean="0"/>
              <a:t>Малюнки малюють,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1" y="2938272"/>
            <a:ext cx="2404873" cy="320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2938272"/>
            <a:ext cx="2404873" cy="320649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Складають гаївки</a:t>
            </a:r>
            <a:endParaRPr lang="uk-UA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2956560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54" y="933364"/>
            <a:ext cx="9601196" cy="1303867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Обласна акція </a:t>
            </a:r>
            <a:b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«Бібліотечне подвір’я: я, фасад і міні-сад»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Військовим в АТО </a:t>
            </a:r>
          </a:p>
          <a:p>
            <a:pPr marL="0" indent="0">
              <a:buNone/>
            </a:pPr>
            <a:r>
              <a:rPr lang="uk-UA" dirty="0" smtClean="0"/>
              <a:t>відправляють листівки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29" y="2578469"/>
            <a:ext cx="2481349" cy="33043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05" y="2560320"/>
            <a:ext cx="2505456" cy="3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Обласна акція </a:t>
            </a:r>
            <a:b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«Бібліотечне подвір’я: я, фасад і міні-сад»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В подвір’ї концерти частенько лунають</a:t>
            </a: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Тут люди танцюють, співають і грають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3035807"/>
            <a:ext cx="4145281" cy="3108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64" y="3035807"/>
            <a:ext cx="4153408" cy="31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Обласна акція </a:t>
            </a:r>
            <a:b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«Бібліотечне подвір’я: я, фасад і міні-сад»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Приходять порадитись, «вилити душу». Також я із дітками гратися мушу.</a:t>
            </a:r>
            <a:endParaRPr lang="uk-UA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11" y="2488181"/>
            <a:ext cx="2697821" cy="35925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08" y="2488181"/>
            <a:ext cx="2694432" cy="35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746" y="969940"/>
            <a:ext cx="9601196" cy="1303867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Обласна акція </a:t>
            </a:r>
            <a:b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«Бібліотечне подвір’я: я, фасад і міні-сад»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Часом до роботи усіх спонукаю</a:t>
            </a: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Згромаджую, білю, і дрівця пиляю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" y="2956560"/>
            <a:ext cx="2423160" cy="3230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72" y="3102864"/>
            <a:ext cx="3901440" cy="2926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0" y="2956560"/>
            <a:ext cx="242316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Обласна акція </a:t>
            </a:r>
            <a:b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</a:rPr>
              <a:t>«Бібліотечне подвір’я: я, фасад і міні-сад»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Я дуже прекрасно і гарно співаю</a:t>
            </a: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Активна учасниця всіх фестивалів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28" y="3005329"/>
            <a:ext cx="4238752" cy="3179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08" y="3017521"/>
            <a:ext cx="4768100" cy="31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358</TotalTime>
  <Words>129</Words>
  <Application>Microsoft Office PowerPoint</Application>
  <PresentationFormat>Довільний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Обласна акція «Бібліотечне подвір’я: я, фасад  і міні-сад»</vt:lpstr>
      <vt:lpstr>Обласна акція  «Бібліотечне подвір’я: я, фасад і міні-сад»</vt:lpstr>
      <vt:lpstr>Обласна акція  «Бібліотечне подвір’я: я, фасад і міні-сад»</vt:lpstr>
      <vt:lpstr>Обласна акція  «Бібліотечне подвір’я: я, фасад і міні-сад»</vt:lpstr>
      <vt:lpstr>Обласна акція  «Бібліотечне подвір’я: я, фасад і міні-сад»</vt:lpstr>
      <vt:lpstr>Обласна акція  «Бібліотечне подвір’я: я, фасад і міні-сад»</vt:lpstr>
      <vt:lpstr>Обласна акція  «Бібліотечне подвір’я: я, фасад і міні-сад»</vt:lpstr>
      <vt:lpstr>Обласна акція  «Бібліотечне подвір’я: я, фасад і міні-сад»</vt:lpstr>
      <vt:lpstr>Обласна акція  «Бібліотечне подвір’я: я, фасад і міні-сад»</vt:lpstr>
      <vt:lpstr>Обласна акція  «Бібліотечне подвір’я: я, фасад і міні-сад»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Обласна акція «Бібліотечне подвір’я: я, фасад  і міні-сад»</dc:title>
  <dc:creator>Igor</dc:creator>
  <cp:lastModifiedBy>Користувач</cp:lastModifiedBy>
  <cp:revision>14</cp:revision>
  <dcterms:created xsi:type="dcterms:W3CDTF">2016-09-02T06:33:16Z</dcterms:created>
  <dcterms:modified xsi:type="dcterms:W3CDTF">2016-09-19T10:56:56Z</dcterms:modified>
</cp:coreProperties>
</file>